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jguK4q+sEUZBsAD2c8S4SoWhta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504647"/>
            <a:ext cx="9144000" cy="23799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491"/>
              </a:buClr>
              <a:buSzPts val="6000"/>
              <a:buFont typeface="Arial"/>
              <a:buNone/>
            </a:pPr>
            <a:r>
              <a:rPr lang="pt-BR">
                <a:solidFill>
                  <a:srgbClr val="004491"/>
                </a:solidFill>
                <a:latin typeface="Arial"/>
                <a:ea typeface="Arial"/>
                <a:cs typeface="Arial"/>
                <a:sym typeface="Arial"/>
              </a:rPr>
              <a:t>Título do Artigo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4175185"/>
            <a:ext cx="9144000" cy="772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491"/>
              </a:buClr>
              <a:buSzPts val="2400"/>
              <a:buNone/>
            </a:pPr>
            <a:r>
              <a:rPr lang="pt-BR">
                <a:solidFill>
                  <a:srgbClr val="004491"/>
                </a:solidFill>
                <a:latin typeface="Arial"/>
                <a:ea typeface="Arial"/>
                <a:cs typeface="Arial"/>
                <a:sym typeface="Arial"/>
              </a:rPr>
              <a:t>Autores: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6664569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0" y="0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0" l="12587" r="0" t="0"/>
          <a:stretch/>
        </p:blipFill>
        <p:spPr>
          <a:xfrm>
            <a:off x="5806775" y="949500"/>
            <a:ext cx="3130675" cy="828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 b="0" l="0" r="60805" t="0"/>
          <a:stretch/>
        </p:blipFill>
        <p:spPr>
          <a:xfrm>
            <a:off x="4591050" y="749475"/>
            <a:ext cx="1276350" cy="122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491"/>
              </a:buClr>
              <a:buSzPts val="4400"/>
              <a:buFont typeface="Arial"/>
              <a:buNone/>
            </a:pPr>
            <a:r>
              <a:rPr lang="pt-BR">
                <a:solidFill>
                  <a:srgbClr val="00449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95" name="Google Shape;95;p2"/>
          <p:cNvSpPr/>
          <p:nvPr/>
        </p:nvSpPr>
        <p:spPr>
          <a:xfrm>
            <a:off x="0" y="0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0" y="6658554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838200" y="159506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491"/>
              </a:buClr>
              <a:buSzPts val="4400"/>
              <a:buFont typeface="Arial"/>
              <a:buNone/>
            </a:pPr>
            <a:r>
              <a:rPr lang="pt-BR">
                <a:solidFill>
                  <a:srgbClr val="004491"/>
                </a:solidFill>
                <a:latin typeface="Arial"/>
                <a:ea typeface="Arial"/>
                <a:cs typeface="Arial"/>
                <a:sym typeface="Arial"/>
              </a:rPr>
              <a:t>Metodologia/Método/Relato de Experiência</a:t>
            </a:r>
            <a:endParaRPr/>
          </a:p>
        </p:txBody>
      </p:sp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838200" y="147627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04" name="Google Shape;104;p3"/>
          <p:cNvSpPr/>
          <p:nvPr/>
        </p:nvSpPr>
        <p:spPr>
          <a:xfrm>
            <a:off x="0" y="0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"/>
          <p:cNvSpPr/>
          <p:nvPr/>
        </p:nvSpPr>
        <p:spPr>
          <a:xfrm>
            <a:off x="0" y="6658554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491"/>
              </a:buClr>
              <a:buSzPts val="4400"/>
              <a:buFont typeface="Arial"/>
              <a:buNone/>
            </a:pPr>
            <a:r>
              <a:rPr lang="pt-BR">
                <a:solidFill>
                  <a:srgbClr val="004491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endParaRPr/>
          </a:p>
        </p:txBody>
      </p:sp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838200" y="147627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12" name="Google Shape;112;p4"/>
          <p:cNvSpPr/>
          <p:nvPr/>
        </p:nvSpPr>
        <p:spPr>
          <a:xfrm>
            <a:off x="0" y="0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0" y="6658554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491"/>
              </a:buClr>
              <a:buSzPts val="4400"/>
              <a:buFont typeface="Arial"/>
              <a:buNone/>
            </a:pPr>
            <a:r>
              <a:rPr lang="pt-BR">
                <a:solidFill>
                  <a:srgbClr val="004491"/>
                </a:solidFill>
                <a:latin typeface="Arial"/>
                <a:ea typeface="Arial"/>
                <a:cs typeface="Arial"/>
                <a:sym typeface="Arial"/>
              </a:rPr>
              <a:t>Conclusão/Considerações Finais</a:t>
            </a:r>
            <a:endParaRPr/>
          </a:p>
        </p:txBody>
      </p:sp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838200" y="147627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20" name="Google Shape;120;p5"/>
          <p:cNvSpPr/>
          <p:nvPr/>
        </p:nvSpPr>
        <p:spPr>
          <a:xfrm>
            <a:off x="0" y="0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5"/>
          <p:cNvSpPr/>
          <p:nvPr/>
        </p:nvSpPr>
        <p:spPr>
          <a:xfrm>
            <a:off x="0" y="6658554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/>
          <p:nvPr/>
        </p:nvSpPr>
        <p:spPr>
          <a:xfrm>
            <a:off x="0" y="0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0" y="6658554"/>
            <a:ext cx="12192000" cy="193431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8" name="Google Shape;128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2900" y="2213925"/>
            <a:ext cx="8572950" cy="284245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6"/>
          <p:cNvSpPr txBox="1"/>
          <p:nvPr>
            <p:ph idx="4294967295" type="subTitle"/>
          </p:nvPr>
        </p:nvSpPr>
        <p:spPr>
          <a:xfrm>
            <a:off x="4665775" y="1746525"/>
            <a:ext cx="4087200" cy="7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491"/>
              </a:buClr>
              <a:buSzPts val="2400"/>
              <a:buNone/>
            </a:pPr>
            <a:r>
              <a:rPr lang="pt-BR">
                <a:latin typeface="Arial"/>
                <a:ea typeface="Arial"/>
                <a:cs typeface="Arial"/>
                <a:sym typeface="Arial"/>
              </a:rPr>
              <a:t>Organização e apoio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2023-10-31T17:31:42Z</dcterms:created>
  <dc:creator>PC</dc:creator>
</cp:coreProperties>
</file>